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8" r:id="rId5"/>
  </p:sldIdLst>
  <p:sldSz cx="6858000" cy="9906000" type="A4"/>
  <p:notesSz cx="6797675" cy="99266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1E8A6E8-6F64-468A-9C4A-B8370AB9DEF9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ya TOKI" initials="nT" lastIdx="2" clrIdx="0">
    <p:extLst>
      <p:ext uri="{19B8F6BF-5375-455C-9EA6-DF929625EA0E}">
        <p15:presenceInfo xmlns:p15="http://schemas.microsoft.com/office/powerpoint/2012/main" userId="9fb19f2817a3bc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574" autoAdjust="0"/>
  </p:normalViewPr>
  <p:slideViewPr>
    <p:cSldViewPr snapToGrid="0">
      <p:cViewPr varScale="1">
        <p:scale>
          <a:sx n="79" d="100"/>
          <a:sy n="79" d="100"/>
        </p:scale>
        <p:origin x="301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6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pPr rtl="0"/>
            <a:fld id="{26658323-011C-4123-9142-56373C3E2704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2024年4月17日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pPr rtl="0"/>
            <a:fld id="{682C0B10-7CAE-41E4-AB02-7E8B1FF2B898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C4C04C6-9ED8-4C27-9783-51E2E4202DE7}" type="datetime4">
              <a:rPr lang="ja-JP" altLang="en-US" noProof="0" smtClean="0"/>
              <a:t>2024年4月17日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530193B-564F-4854-8A52-728F3FB19C8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50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図プレースホルダー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5501581" cy="9828036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ここに写真を挿入するか、またはドラッグ アンド ドロップする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00226" y="4060411"/>
            <a:ext cx="5057775" cy="182187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3006" b="1" spc="-244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algn="r" rtl="0"/>
            <a:r>
              <a:rPr lang="ja-JP" altLang="en-US" noProof="0" dirty="0"/>
              <a:t>クリックしてプレゼンテーションのタイトルを編集する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225" y="5865946"/>
            <a:ext cx="3701356" cy="839108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216694" lvl="0" indent="-216694" algn="ctr"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5501308" y="9827063"/>
            <a:ext cx="1113692" cy="789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1" y="9827063"/>
            <a:ext cx="5501309" cy="78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長方形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6615000" y="9827063"/>
            <a:ext cx="243000" cy="78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5501582" y="3897995"/>
            <a:ext cx="1356419" cy="165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378750" cy="624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000" y="2184000"/>
            <a:ext cx="3078000" cy="676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43687" y="2182917"/>
            <a:ext cx="3078064" cy="676000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列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378750" cy="624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00" y="2184000"/>
            <a:ext cx="2025000" cy="6758917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19623" y="2183244"/>
            <a:ext cx="2025253" cy="6758915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1" name="テキスト プレースホルダー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96498" y="2183242"/>
            <a:ext cx="2025253" cy="675891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列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378750" cy="624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00" y="2184000"/>
            <a:ext cx="1215000" cy="6758917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3608" y="2184000"/>
            <a:ext cx="1215331" cy="675891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3" name="テキスト プレースホルダー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24545" y="2184000"/>
            <a:ext cx="1215331" cy="675891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5" name="テキスト プレースホルダー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15483" y="2177551"/>
            <a:ext cx="1215331" cy="6758917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7" name="テキスト プレースホルダー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06420" y="2177551"/>
            <a:ext cx="1215331" cy="6765366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区切り線スライド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図プレースホルダー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5501581" cy="9203062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ここに </a:t>
            </a:r>
            <a:br>
              <a:rPr lang="ja-JP" altLang="en-US" noProof="0" dirty="0"/>
            </a:br>
            <a:r>
              <a:rPr lang="ja-JP" altLang="en-US" noProof="0" dirty="0"/>
              <a:t>写真を挿入またはドラッグ アンド ドロップする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07582" y="3184699"/>
            <a:ext cx="3350419" cy="2808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3006" b="1" spc="-244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algn="r" rtl="0"/>
            <a:r>
              <a:rPr lang="ja-JP" altLang="en-US" noProof="0" dirty="0"/>
              <a:t>クリックしてセクション区切り線を編集する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7582" y="5992799"/>
            <a:ext cx="3350419" cy="158970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463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 algn="r">
              <a:buNone/>
              <a:defRPr sz="1463">
                <a:solidFill>
                  <a:schemeClr val="bg1"/>
                </a:solidFill>
              </a:defRPr>
            </a:lvl2pPr>
            <a:lvl3pPr marL="441127" indent="0" algn="r">
              <a:buNone/>
              <a:defRPr sz="1463">
                <a:solidFill>
                  <a:schemeClr val="bg1"/>
                </a:solidFill>
              </a:defRPr>
            </a:lvl3pPr>
            <a:lvl4pPr marL="657820" indent="0" algn="r">
              <a:buNone/>
              <a:defRPr sz="1463">
                <a:solidFill>
                  <a:schemeClr val="bg1"/>
                </a:solidFill>
              </a:defRPr>
            </a:lvl4pPr>
            <a:lvl5pPr marL="874514" indent="0" algn="r">
              <a:buNone/>
              <a:defRPr sz="1463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ja-JP" altLang="en-US" noProof="0" dirty="0"/>
              <a:t>マスター サブタイトルの書式設定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5501582" y="7580130"/>
            <a:ext cx="1356419" cy="165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5501308" y="9827063"/>
            <a:ext cx="1113692" cy="789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1" y="9827063"/>
            <a:ext cx="5501309" cy="78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長方形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6615000" y="9827063"/>
            <a:ext cx="243000" cy="78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 2 の区切り線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図プレースホルダー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56420" y="1"/>
            <a:ext cx="5501581" cy="9203062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ここに </a:t>
            </a:r>
            <a:br>
              <a:rPr lang="ja-JP" altLang="en-US" noProof="0" dirty="0"/>
            </a:br>
            <a:r>
              <a:rPr lang="ja-JP" altLang="en-US" noProof="0" dirty="0"/>
              <a:t>写真を挿入またはドラッグ アンド ドロップする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956" y="3114549"/>
            <a:ext cx="3351375" cy="28288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3006" b="1" spc="-244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クリックしてセクション区切り線を編集する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937765"/>
            <a:ext cx="3350419" cy="158970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463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 algn="r">
              <a:buNone/>
              <a:defRPr sz="1463">
                <a:solidFill>
                  <a:schemeClr val="bg1"/>
                </a:solidFill>
              </a:defRPr>
            </a:lvl2pPr>
            <a:lvl3pPr marL="441127" indent="0" algn="r">
              <a:buNone/>
              <a:defRPr sz="1463">
                <a:solidFill>
                  <a:schemeClr val="bg1"/>
                </a:solidFill>
              </a:defRPr>
            </a:lvl3pPr>
            <a:lvl4pPr marL="657820" indent="0" algn="r">
              <a:buNone/>
              <a:defRPr sz="1463">
                <a:solidFill>
                  <a:schemeClr val="bg1"/>
                </a:solidFill>
              </a:defRPr>
            </a:lvl4pPr>
            <a:lvl5pPr marL="874514" indent="0" algn="r">
              <a:buNone/>
              <a:defRPr sz="1463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ja-JP" altLang="en-US" noProof="0" dirty="0"/>
              <a:t>マスター サブタイトルの書式設定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1" y="7525096"/>
            <a:ext cx="1356419" cy="16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5501308" y="9827063"/>
            <a:ext cx="1113692" cy="789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1" y="9827063"/>
            <a:ext cx="5501309" cy="78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長方形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6615000" y="9827063"/>
            <a:ext cx="243000" cy="78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 イメージ レイアウト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29000" y="-1"/>
            <a:ext cx="3429000" cy="9203062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写真を挿入するか、またはドラッグ アンド ドロップする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0388" y="5493076"/>
            <a:ext cx="2614613" cy="1422778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3006" b="1" spc="-244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ページのタイトルを編集する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00388" y="6915855"/>
            <a:ext cx="2614613" cy="16796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000" y="3854770"/>
            <a:ext cx="3078000" cy="4332504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5258582" y="5345564"/>
            <a:ext cx="1356419" cy="1658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 イメージのレイアウト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3429000" cy="9203062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写真を挿入するか、またはドラッグ アンド ドロップする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8932" y="2700816"/>
            <a:ext cx="3736069" cy="1624054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defRPr sz="3006" b="1" spc="-244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879064" y="4324871"/>
            <a:ext cx="3735915" cy="852446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7000" y="5436381"/>
            <a:ext cx="3078000" cy="3507618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5498902" y="2545211"/>
            <a:ext cx="1116098" cy="16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378750" cy="624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比較の左側プレースホルダー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000" y="2189538"/>
            <a:ext cx="3078000" cy="520000"/>
          </a:xfrm>
        </p:spPr>
        <p:txBody>
          <a:bodyPr rtlCol="0" anchor="t"/>
          <a:lstStyle>
            <a:lvl1pPr marL="0" indent="0">
              <a:buNone/>
              <a:defRPr sz="19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000" y="2923076"/>
            <a:ext cx="3078000" cy="602092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12" name="比較の左側プレースホルダー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43750" y="2190297"/>
            <a:ext cx="3078000" cy="518230"/>
          </a:xfrm>
        </p:spPr>
        <p:txBody>
          <a:bodyPr rtlCol="0"/>
          <a:lstStyle>
            <a:lvl1pPr marL="0" indent="0">
              <a:buNone/>
              <a:defRPr sz="1950" b="1"/>
            </a:lvl1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テキスト プレースホルダー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43687" y="2918297"/>
            <a:ext cx="3078064" cy="602462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きな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2"/>
            <a:ext cx="6858000" cy="920306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975" i="1">
                <a:latin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写真を挿入するか、またはドラッグ アンド ドロップする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429000" y="7741357"/>
            <a:ext cx="3186000" cy="817410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 dirty="0"/>
              <a:t>キャプションを入力する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ありがとうございます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図プレースホルダー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5501307" cy="9828036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975" i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defRPr>
            </a:lvl1pPr>
          </a:lstStyle>
          <a:p>
            <a:pPr rtl="0"/>
            <a:r>
              <a:rPr lang="ja-JP" altLang="en-US" noProof="0" dirty="0"/>
              <a:t>ここに写真を挿入するか、またはドラッグ アンド ドロップする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7738" y="4042068"/>
            <a:ext cx="2100263" cy="146421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2844" b="1" spc="-244" dirty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algn="r" rtl="0"/>
            <a:r>
              <a:rPr lang="ja-JP" altLang="en-US" noProof="0" dirty="0"/>
              <a:t>ありがとうございます</a:t>
            </a:r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57739" y="5716685"/>
            <a:ext cx="1637067" cy="4576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056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フル ネーム</a:t>
            </a:r>
          </a:p>
        </p:txBody>
      </p:sp>
      <p:sp>
        <p:nvSpPr>
          <p:cNvPr id="10" name="テキスト プレースホルダー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57739" y="6220821"/>
            <a:ext cx="1637067" cy="4576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056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電話番号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57739" y="6724956"/>
            <a:ext cx="1637067" cy="4576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056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電子メールまたはソーシャル メディア ハンドル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57739" y="7229092"/>
            <a:ext cx="1637067" cy="4576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056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会社の </a:t>
            </a:r>
            <a:r>
              <a:rPr lang="en-US" altLang="ja-JP" noProof="0" dirty="0"/>
              <a:t>Web </a:t>
            </a:r>
            <a:r>
              <a:rPr lang="ja-JP" altLang="en-US" noProof="0" dirty="0"/>
              <a:t>サイト</a:t>
            </a:r>
          </a:p>
        </p:txBody>
      </p:sp>
      <p:sp>
        <p:nvSpPr>
          <p:cNvPr id="15" name="長方形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6615000" y="9827063"/>
            <a:ext cx="243000" cy="78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長方形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1" y="9827063"/>
            <a:ext cx="5501309" cy="78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5501308" y="9827063"/>
            <a:ext cx="1113692" cy="789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4757738" y="3879650"/>
            <a:ext cx="2100263" cy="165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2888" y="1456000"/>
            <a:ext cx="6378476" cy="520000"/>
          </a:xfrm>
        </p:spPr>
        <p:txBody>
          <a:bodyPr rtlCol="0"/>
          <a:lstStyle>
            <a:lvl1pPr marL="0" indent="0">
              <a:buNone/>
              <a:defRPr/>
            </a:lvl1pPr>
            <a:lvl2pPr marL="216694" indent="0">
              <a:buNone/>
              <a:defRPr/>
            </a:lvl2pPr>
            <a:lvl3pPr marL="441127" indent="0">
              <a:buNone/>
              <a:defRPr/>
            </a:lvl3pPr>
            <a:lvl4pPr marL="657820" indent="0">
              <a:buNone/>
              <a:defRPr/>
            </a:lvl4pPr>
            <a:lvl5pPr marL="874514" indent="0">
              <a:buNone/>
              <a:defRPr/>
            </a:lvl5pPr>
          </a:lstStyle>
          <a:p>
            <a:pPr lvl="0" rtl="0"/>
            <a:r>
              <a:rPr lang="ja-JP" altLang="en-US" noProof="0" dirty="0"/>
              <a:t>サブタイトル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5501307" y="9203063"/>
            <a:ext cx="1113692" cy="623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長方形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5501308" y="9827063"/>
            <a:ext cx="1113692" cy="789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フリーフォーム:図形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1" y="9203062"/>
            <a:ext cx="5501307" cy="624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00" y="624000"/>
            <a:ext cx="6372000" cy="62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ja-JP" altLang="en-US" noProof="0" dirty="0"/>
              <a:t>クリックしてページのタイトルを編集する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000" y="2184000"/>
            <a:ext cx="6372000" cy="67589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3000" y="9301963"/>
            <a:ext cx="3186000" cy="426201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975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15000" y="9203062"/>
            <a:ext cx="243000" cy="62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975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9B51A1E-902D-48AF-9020-955120F399B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5761745" y="9258973"/>
            <a:ext cx="592819" cy="586051"/>
          </a:xfrm>
          <a:prstGeom prst="rect">
            <a:avLst/>
          </a:prstGeom>
          <a:noFill/>
        </p:spPr>
        <p:txBody>
          <a:bodyPr wrap="square" tIns="87750" bIns="0" rtlCol="0" anchor="ctr">
            <a:spAutoFit/>
          </a:bodyPr>
          <a:lstStyle/>
          <a:p>
            <a:pPr algn="ctr" rtl="0">
              <a:lnSpc>
                <a:spcPts val="975"/>
              </a:lnSpc>
            </a:pPr>
            <a:r>
              <a:rPr lang="en-US" altLang="ja-JP" sz="2031" b="1" i="0" spc="-81" noProof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Trey</a:t>
            </a:r>
            <a:br>
              <a:rPr lang="ja-JP" altLang="en-US" sz="1138" b="1" i="0" spc="-81" baseline="0" noProof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650" b="0" i="0" spc="114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research</a:t>
            </a:r>
            <a:endParaRPr lang="ja-JP" altLang="en-US" sz="650" b="0" i="0" spc="114" noProof="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1" y="9827063"/>
            <a:ext cx="5501309" cy="78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長方形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6615000" y="9827063"/>
            <a:ext cx="243000" cy="78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463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直線​​コネクタ(S)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2" y="9203062"/>
            <a:ext cx="6857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2600" b="1" kern="1200" spc="-122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16694" indent="-216694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1463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41127" indent="-224433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57820" indent="-216694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138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874514" indent="-216694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138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091208" indent="-216694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138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oyohashi-zengi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プレースホルダー 11" descr="円形になるように集まった手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6858000" cy="9813422"/>
          </a:xfr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077" y="4203270"/>
            <a:ext cx="5170932" cy="827122"/>
          </a:xfrm>
        </p:spPr>
        <p:txBody>
          <a:bodyPr rtlCol="0"/>
          <a:lstStyle/>
          <a:p>
            <a:pPr rtl="0"/>
            <a:r>
              <a:rPr lang="ja-JP" altLang="en-US" sz="3900" dirty="0"/>
              <a:t>善意フェスティバル</a:t>
            </a:r>
            <a:r>
              <a:rPr lang="en-US" altLang="ja-JP" sz="3900" dirty="0"/>
              <a:t>2024</a:t>
            </a:r>
            <a:endParaRPr lang="ja-JP" altLang="en-US" sz="3900" dirty="0"/>
          </a:p>
        </p:txBody>
      </p:sp>
      <p:sp>
        <p:nvSpPr>
          <p:cNvPr id="4" name="サブタイトル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6178" y="5030391"/>
            <a:ext cx="3600831" cy="2371305"/>
          </a:xfrm>
        </p:spPr>
        <p:txBody>
          <a:bodyPr rtlCol="0"/>
          <a:lstStyle/>
          <a:p>
            <a:pPr algn="l" rtl="0"/>
            <a:r>
              <a:rPr lang="ja-JP" altLang="en-US" dirty="0">
                <a:ea typeface="Meiryo UI" panose="020B0604030504040204" pitchFamily="50" charset="-128"/>
              </a:rPr>
              <a:t>日時：</a:t>
            </a:r>
            <a:r>
              <a:rPr lang="en-US" altLang="ja-JP" dirty="0">
                <a:ea typeface="Meiryo UI" panose="020B0604030504040204" pitchFamily="50" charset="-128"/>
              </a:rPr>
              <a:t>2024</a:t>
            </a:r>
            <a:r>
              <a:rPr lang="ja-JP" altLang="en-US" dirty="0">
                <a:ea typeface="Meiryo UI" panose="020B0604030504040204" pitchFamily="50" charset="-128"/>
              </a:rPr>
              <a:t>年</a:t>
            </a:r>
            <a:r>
              <a:rPr lang="en-US" altLang="ja-JP" dirty="0">
                <a:ea typeface="Meiryo UI" panose="020B0604030504040204" pitchFamily="50" charset="-128"/>
              </a:rPr>
              <a:t>5</a:t>
            </a:r>
            <a:r>
              <a:rPr lang="ja-JP" altLang="en-US" dirty="0">
                <a:ea typeface="Meiryo UI" panose="020B0604030504040204" pitchFamily="50" charset="-128"/>
              </a:rPr>
              <a:t>月</a:t>
            </a:r>
            <a:r>
              <a:rPr lang="en-US" altLang="ja-JP" dirty="0">
                <a:ea typeface="Meiryo UI" panose="020B0604030504040204" pitchFamily="50" charset="-128"/>
              </a:rPr>
              <a:t>26</a:t>
            </a:r>
            <a:r>
              <a:rPr lang="ja-JP" altLang="en-US" dirty="0">
                <a:ea typeface="Meiryo UI" panose="020B0604030504040204" pitchFamily="50" charset="-128"/>
              </a:rPr>
              <a:t>日（日）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en-US" altLang="ja-JP" dirty="0"/>
              <a:t>        </a:t>
            </a:r>
            <a:r>
              <a:rPr lang="ja-JP" altLang="en-US" dirty="0"/>
              <a:t>　</a:t>
            </a:r>
            <a:r>
              <a:rPr lang="en-US" altLang="ja-JP" dirty="0"/>
              <a:t> 9:40</a:t>
            </a:r>
            <a:r>
              <a:rPr lang="ja-JP" altLang="en-US" dirty="0"/>
              <a:t>～</a:t>
            </a:r>
            <a:r>
              <a:rPr lang="en-US" altLang="ja-JP" dirty="0"/>
              <a:t>13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ja-JP" altLang="en-US" dirty="0">
                <a:ea typeface="Meiryo UI" panose="020B0604030504040204" pitchFamily="50" charset="-128"/>
              </a:rPr>
              <a:t>場所：のんほいパーク（豊橋動植物園）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ja-JP" altLang="en-US" dirty="0">
                <a:ea typeface="Meiryo UI" panose="020B0604030504040204" pitchFamily="50" charset="-128"/>
              </a:rPr>
              <a:t>主催：豊橋</a:t>
            </a:r>
            <a:r>
              <a:rPr lang="ja-JP" altLang="en-US" dirty="0"/>
              <a:t>善意銀行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ja-JP" altLang="en-US" dirty="0">
                <a:ea typeface="Meiryo UI" panose="020B0604030504040204" pitchFamily="50" charset="-128"/>
              </a:rPr>
              <a:t>後援：豊橋市・豊橋商工会議所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ja-JP" altLang="en-US" dirty="0">
                <a:ea typeface="Meiryo UI" panose="020B0604030504040204" pitchFamily="50" charset="-128"/>
              </a:rPr>
              <a:t>問合せ先：豊橋善意銀行</a:t>
            </a:r>
            <a:endParaRPr lang="en-US" altLang="ja-JP" dirty="0">
              <a:ea typeface="Meiryo UI" panose="020B0604030504040204" pitchFamily="50" charset="-128"/>
            </a:endParaRPr>
          </a:p>
          <a:p>
            <a:pPr algn="l" rtl="0"/>
            <a:r>
              <a:rPr lang="ja-JP" altLang="en-US" dirty="0"/>
              <a:t>　　　　</a:t>
            </a:r>
            <a:r>
              <a:rPr lang="ja-JP" alt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lang="en-US" altLang="ja-JP" u="sng" dirty="0"/>
              <a:t>URL: </a:t>
            </a:r>
            <a:r>
              <a:rPr lang="en-US" altLang="ja-JP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toyohashi-zengin.com</a:t>
            </a:r>
            <a:r>
              <a:rPr lang="en-US" altLang="ja-JP" dirty="0"/>
              <a:t> </a:t>
            </a:r>
            <a:endParaRPr lang="en-US" altLang="ja-JP" dirty="0"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3648456" y="947766"/>
            <a:ext cx="3099325" cy="354064"/>
          </a:xfrm>
          <a:prstGeom prst="rect">
            <a:avLst/>
          </a:prstGeom>
          <a:noFill/>
        </p:spPr>
        <p:txBody>
          <a:bodyPr wrap="square" tIns="87750" bIns="0" rtlCol="0" anchor="ctr">
            <a:spAutoFit/>
          </a:bodyPr>
          <a:lstStyle/>
          <a:p>
            <a:pPr algn="ctr">
              <a:lnSpc>
                <a:spcPts val="1056"/>
              </a:lnSpc>
            </a:pPr>
            <a:r>
              <a:rPr lang="ja-JP" altLang="en-US" sz="2031" b="1" spc="-8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みんなで手をつないで！</a:t>
            </a:r>
            <a:br>
              <a:rPr lang="ja-JP" altLang="en-US" sz="1950" b="1" spc="-8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731" spc="114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548C02-C99A-29CC-A8B0-8DDF50B0F7FA}"/>
              </a:ext>
            </a:extLst>
          </p:cNvPr>
          <p:cNvSpPr txBox="1"/>
          <p:nvPr/>
        </p:nvSpPr>
        <p:spPr>
          <a:xfrm>
            <a:off x="843534" y="321543"/>
            <a:ext cx="2154556" cy="246086"/>
          </a:xfrm>
          <a:prstGeom prst="rect">
            <a:avLst/>
          </a:prstGeom>
          <a:noFill/>
        </p:spPr>
        <p:txBody>
          <a:bodyPr wrap="square" tIns="87750" bIns="0" rtlCol="0" anchor="ctr">
            <a:spAutoFit/>
          </a:bodyPr>
          <a:lstStyle/>
          <a:p>
            <a:pPr algn="ctr">
              <a:lnSpc>
                <a:spcPts val="1056"/>
              </a:lnSpc>
            </a:pPr>
            <a:r>
              <a:rPr lang="ja-JP" altLang="en-US" sz="2031" b="1" spc="-81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豊橋善意銀行</a:t>
            </a:r>
            <a:endParaRPr lang="en-US" altLang="ja-JP" sz="2031" b="1" spc="-81" dirty="0">
              <a:solidFill>
                <a:schemeClr val="accent1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B5353B-003F-1432-3297-F8DE2E27FCE7}"/>
              </a:ext>
            </a:extLst>
          </p:cNvPr>
          <p:cNvSpPr txBox="1"/>
          <p:nvPr/>
        </p:nvSpPr>
        <p:spPr>
          <a:xfrm>
            <a:off x="843534" y="560616"/>
            <a:ext cx="2154556" cy="387150"/>
          </a:xfrm>
          <a:prstGeom prst="rect">
            <a:avLst/>
          </a:prstGeom>
          <a:noFill/>
        </p:spPr>
        <p:txBody>
          <a:bodyPr wrap="square" tIns="87750" bIns="0" rtlCol="0" anchor="ctr">
            <a:spAutoFit/>
          </a:bodyPr>
          <a:lstStyle/>
          <a:p>
            <a:pPr algn="ctr">
              <a:lnSpc>
                <a:spcPts val="1056"/>
              </a:lnSpc>
            </a:pPr>
            <a:endParaRPr lang="en-US" altLang="ja-JP" sz="2031" b="1" spc="-81" dirty="0">
              <a:solidFill>
                <a:schemeClr val="accent1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56"/>
              </a:lnSpc>
            </a:pPr>
            <a:r>
              <a:rPr lang="ja-JP" altLang="en-US" sz="2031" b="1" spc="-81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創立</a:t>
            </a:r>
            <a:r>
              <a:rPr lang="en-US" altLang="ja-JP" sz="2031" b="1" spc="-81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031" b="1" spc="-81" dirty="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周年記念</a:t>
            </a:r>
            <a:endParaRPr lang="ja-JP" altLang="en-US" sz="731" spc="114" dirty="0">
              <a:solidFill>
                <a:schemeClr val="accent1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theme/theme1.xml><?xml version="1.0" encoding="utf-8"?>
<a:theme xmlns:a="http://schemas.openxmlformats.org/drawingml/2006/main" name="ユーザー設定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174_TF16411250" id="{675E8371-EC70-4345-8B64-A71003B56298}" vid="{0F92AA19-00D6-4C71-B13F-219D7994A0B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4A4C9D-F801-4923-BC6D-E0006F512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2218FC-8412-44B9-9E82-D51F1F531141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6dc4bcd6-49db-4c07-9060-8acfc67cef9f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fb0879af-3eba-417a-a55a-ffe6dcd6ca77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EA13E14-93A6-4341-AB87-A59B2D9E00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明るい色のビジネス プレゼンテーション</Template>
  <TotalTime>116</TotalTime>
  <Words>67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ユーザー設定</vt:lpstr>
      <vt:lpstr>善意フェスティバル2024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プレゼンテーションのタイトル</dc:title>
  <dc:creator>naoya TOKI</dc:creator>
  <cp:lastModifiedBy>義夫 荒木</cp:lastModifiedBy>
  <cp:revision>11</cp:revision>
  <cp:lastPrinted>2024-04-01T06:52:30Z</cp:lastPrinted>
  <dcterms:created xsi:type="dcterms:W3CDTF">2024-03-30T10:32:49Z</dcterms:created>
  <dcterms:modified xsi:type="dcterms:W3CDTF">2024-04-17T02:22:03Z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v-abdarl@microsoft.com</vt:lpwstr>
  </property>
  <property fmtid="{D5CDD505-2E9C-101B-9397-08002B2CF9AE}" pid="6" name="MSIP_Label_f42aa342-8706-4288-bd11-ebb85995028c_SetDate">
    <vt:lpwstr>2018-06-05T01:06:04.7732720Z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