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2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16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6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92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9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70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6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55FC-49FD-44FC-A8CB-C7291F16F31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2C56-3980-4A35-A152-651471CE0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7FEE930-AF1D-C8CC-EB72-BEAA665A61B1}"/>
              </a:ext>
            </a:extLst>
          </p:cNvPr>
          <p:cNvSpPr/>
          <p:nvPr/>
        </p:nvSpPr>
        <p:spPr>
          <a:xfrm>
            <a:off x="130842" y="238538"/>
            <a:ext cx="6596316" cy="94421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CFE0DDB-8C78-03B9-4CB6-BECEAEACE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908" y="1194788"/>
            <a:ext cx="5829300" cy="2127900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solidFill>
                  <a:srgbClr val="FFFF00"/>
                </a:solidFill>
              </a:rPr>
              <a:t>善意フェスティバル</a:t>
            </a:r>
            <a:r>
              <a:rPr lang="en-US" altLang="ja-JP" sz="4800" b="1" dirty="0">
                <a:solidFill>
                  <a:srgbClr val="FFFF00"/>
                </a:solidFill>
              </a:rPr>
              <a:t>2024</a:t>
            </a:r>
            <a:br>
              <a:rPr lang="en-US" altLang="ja-JP" sz="4800" b="1" dirty="0"/>
            </a:br>
            <a:endParaRPr lang="ja-JP" altLang="en-US" sz="48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5D1911-A9E7-03A4-4E72-6E7CE9BD3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069" y="2610854"/>
            <a:ext cx="5829300" cy="986589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ja-JP" sz="4800" dirty="0">
                <a:solidFill>
                  <a:srgbClr val="FFFF00"/>
                </a:solidFill>
              </a:rPr>
              <a:t>2024</a:t>
            </a:r>
            <a:r>
              <a:rPr lang="ja-JP" altLang="en-US" sz="4800" dirty="0">
                <a:solidFill>
                  <a:srgbClr val="FFFF00"/>
                </a:solidFill>
              </a:rPr>
              <a:t>年</a:t>
            </a:r>
            <a:r>
              <a:rPr lang="en-US" altLang="ja-JP" sz="4800" dirty="0">
                <a:solidFill>
                  <a:srgbClr val="FFFF00"/>
                </a:solidFill>
              </a:rPr>
              <a:t>5</a:t>
            </a:r>
            <a:r>
              <a:rPr lang="ja-JP" altLang="en-US" sz="4800" dirty="0">
                <a:solidFill>
                  <a:srgbClr val="FFFF00"/>
                </a:solidFill>
              </a:rPr>
              <a:t>月</a:t>
            </a:r>
            <a:r>
              <a:rPr lang="en-US" altLang="ja-JP" sz="4800" dirty="0">
                <a:solidFill>
                  <a:srgbClr val="FFFF00"/>
                </a:solidFill>
              </a:rPr>
              <a:t>26</a:t>
            </a:r>
            <a:r>
              <a:rPr lang="ja-JP" altLang="en-US" sz="4800" dirty="0">
                <a:solidFill>
                  <a:srgbClr val="FFFF00"/>
                </a:solidFill>
              </a:rPr>
              <a:t>日（日）</a:t>
            </a:r>
            <a:endParaRPr lang="en-US" altLang="ja-JP" sz="4800" dirty="0">
              <a:solidFill>
                <a:srgbClr val="FFFF00"/>
              </a:solidFill>
            </a:endParaRPr>
          </a:p>
          <a:p>
            <a:pPr algn="l"/>
            <a:endParaRPr lang="en-US" altLang="ja-JP" sz="44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9D00D8EB-24F6-AEF3-D22A-1A453621C663}"/>
              </a:ext>
            </a:extLst>
          </p:cNvPr>
          <p:cNvSpPr txBox="1">
            <a:spLocks/>
          </p:cNvSpPr>
          <p:nvPr/>
        </p:nvSpPr>
        <p:spPr>
          <a:xfrm>
            <a:off x="2322882" y="386970"/>
            <a:ext cx="3961397" cy="986589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</a:rPr>
              <a:t>豊橋善意銀行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l"/>
            <a:r>
              <a:rPr lang="ja-JP" altLang="en-US" b="1" dirty="0">
                <a:solidFill>
                  <a:schemeClr val="bg1"/>
                </a:solidFill>
              </a:rPr>
              <a:t>創立</a:t>
            </a:r>
            <a:r>
              <a:rPr lang="en-US" altLang="ja-JP" b="1" dirty="0">
                <a:solidFill>
                  <a:schemeClr val="bg1"/>
                </a:solidFill>
              </a:rPr>
              <a:t>60</a:t>
            </a:r>
            <a:r>
              <a:rPr lang="ja-JP" altLang="en-US" b="1" dirty="0">
                <a:solidFill>
                  <a:schemeClr val="bg1"/>
                </a:solidFill>
              </a:rPr>
              <a:t>周年記念</a:t>
            </a:r>
          </a:p>
        </p:txBody>
      </p:sp>
      <p:pic>
        <p:nvPicPr>
          <p:cNvPr id="1026" name="Picture 2" descr="福祉地域づくり社協のためのフリーイラスト│イラスト協議会">
            <a:extLst>
              <a:ext uri="{FF2B5EF4-FFF2-40B4-BE49-F238E27FC236}">
                <a16:creationId xmlns:a16="http://schemas.microsoft.com/office/drawing/2014/main" id="{6B415F4E-5FE8-8F04-250D-B1F4192F1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7376" y="2881220"/>
            <a:ext cx="5388525" cy="627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字幕 2">
            <a:extLst>
              <a:ext uri="{FF2B5EF4-FFF2-40B4-BE49-F238E27FC236}">
                <a16:creationId xmlns:a16="http://schemas.microsoft.com/office/drawing/2014/main" id="{FDE019DA-7156-2A23-8E34-B5E7B55C6F81}"/>
              </a:ext>
            </a:extLst>
          </p:cNvPr>
          <p:cNvSpPr txBox="1">
            <a:spLocks/>
          </p:cNvSpPr>
          <p:nvPr/>
        </p:nvSpPr>
        <p:spPr>
          <a:xfrm>
            <a:off x="409074" y="7860171"/>
            <a:ext cx="6103017" cy="11992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主催：豊橋善意銀行</a:t>
            </a:r>
            <a:endParaRPr lang="en-US" altLang="ja-JP" sz="1600" dirty="0"/>
          </a:p>
          <a:p>
            <a:pPr algn="l"/>
            <a:r>
              <a:rPr lang="ja-JP" altLang="en-US" sz="1600" dirty="0"/>
              <a:t>後援：豊橋市・豊橋商工会議所</a:t>
            </a:r>
            <a:endParaRPr lang="en-US" altLang="ja-JP" sz="1600" dirty="0"/>
          </a:p>
          <a:p>
            <a:pPr algn="l"/>
            <a:r>
              <a:rPr lang="ja-JP" altLang="en-US" sz="1600" dirty="0"/>
              <a:t>問合せ先：豊橋善意銀行</a:t>
            </a:r>
            <a:r>
              <a:rPr lang="en-US" altLang="ja-JP" sz="1600" dirty="0"/>
              <a:t>URL</a:t>
            </a:r>
            <a:r>
              <a:rPr lang="ja-JP" altLang="en-US" sz="1600" dirty="0"/>
              <a:t>：</a:t>
            </a:r>
            <a:r>
              <a:rPr lang="en-US" altLang="ja-JP" sz="1600" dirty="0"/>
              <a:t>Toyohashi-zengin.com</a:t>
            </a:r>
          </a:p>
          <a:p>
            <a:pPr algn="l"/>
            <a:r>
              <a:rPr lang="en-US" altLang="ja-JP" sz="1600" dirty="0"/>
              <a:t>Mail:</a:t>
            </a:r>
            <a:r>
              <a:rPr lang="ja-JP" altLang="en-US" sz="1600" dirty="0"/>
              <a:t>　</a:t>
            </a:r>
            <a:r>
              <a:rPr lang="en-US" altLang="ja-JP" sz="1600" dirty="0"/>
              <a:t>info@toyohashi-zengin.com </a:t>
            </a:r>
            <a:r>
              <a:rPr lang="ja-JP" altLang="en-US" sz="1600" dirty="0"/>
              <a:t>　</a:t>
            </a:r>
            <a:r>
              <a:rPr lang="en-US" altLang="ja-JP" sz="1600" dirty="0"/>
              <a:t>TEL52-7893</a:t>
            </a:r>
            <a:endParaRPr lang="ja-JP" altLang="en-US" sz="1600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09DB201A-9FBF-3E68-E233-0F7946ED3A1D}"/>
              </a:ext>
            </a:extLst>
          </p:cNvPr>
          <p:cNvSpPr txBox="1">
            <a:spLocks/>
          </p:cNvSpPr>
          <p:nvPr/>
        </p:nvSpPr>
        <p:spPr>
          <a:xfrm>
            <a:off x="1583656" y="5365192"/>
            <a:ext cx="3690687" cy="1578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dirty="0"/>
          </a:p>
          <a:p>
            <a:r>
              <a:rPr lang="ja-JP" altLang="en-US" sz="3600" b="1" dirty="0"/>
              <a:t>豊橋総合動植物園内</a:t>
            </a:r>
            <a:endParaRPr lang="en-US" altLang="ja-JP" sz="3600" b="1" dirty="0"/>
          </a:p>
          <a:p>
            <a:r>
              <a:rPr lang="en-US" altLang="ja-JP" sz="3600" b="1" dirty="0"/>
              <a:t>9:40</a:t>
            </a:r>
            <a:r>
              <a:rPr lang="ja-JP" altLang="en-US" sz="3600" b="1" dirty="0"/>
              <a:t>～</a:t>
            </a:r>
            <a:r>
              <a:rPr lang="en-US" altLang="ja-JP" sz="3600" b="1" dirty="0"/>
              <a:t>13:30</a:t>
            </a:r>
          </a:p>
          <a:p>
            <a:r>
              <a:rPr lang="ja-JP" altLang="en-US" sz="2200" b="1" dirty="0"/>
              <a:t>（開場</a:t>
            </a:r>
            <a:r>
              <a:rPr lang="en-US" altLang="ja-JP" sz="2200" b="1" dirty="0"/>
              <a:t>9:00</a:t>
            </a:r>
            <a:r>
              <a:rPr lang="ja-JP" altLang="en-US" sz="2200" b="1" dirty="0"/>
              <a:t>）</a:t>
            </a:r>
            <a:endParaRPr lang="en-US" altLang="ja-JP" sz="2200" b="1" dirty="0"/>
          </a:p>
          <a:p>
            <a:pPr algn="l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6716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61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善意フェスティバル2024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善意フェスティバル2024 </dc:title>
  <dc:creator>義夫 荒木</dc:creator>
  <cp:lastModifiedBy>義夫 荒木</cp:lastModifiedBy>
  <cp:revision>4</cp:revision>
  <cp:lastPrinted>2024-04-05T00:18:52Z</cp:lastPrinted>
  <dcterms:created xsi:type="dcterms:W3CDTF">2024-04-04T08:54:26Z</dcterms:created>
  <dcterms:modified xsi:type="dcterms:W3CDTF">2024-04-17T02:18:33Z</dcterms:modified>
</cp:coreProperties>
</file>